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87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74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848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138" y="4992130"/>
            <a:ext cx="3798861" cy="415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050853" y="3191933"/>
            <a:ext cx="4756296" cy="11144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1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730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70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5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24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2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5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6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73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7D032-AD83-4616-8AB6-4B52FE818D8D}" type="datetimeFigureOut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09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6181" y="2677291"/>
            <a:ext cx="4968027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88" b="1" dirty="0"/>
              <a:t>보안프로그램 </a:t>
            </a:r>
            <a:r>
              <a:rPr lang="ko-KR" altLang="en-US" sz="1688" b="1" dirty="0" err="1"/>
              <a:t>미설치</a:t>
            </a:r>
            <a:r>
              <a:rPr lang="ko-KR" altLang="en-US" sz="1688" b="1" dirty="0"/>
              <a:t> 예외요청서 양식</a:t>
            </a:r>
            <a:r>
              <a:rPr lang="en-US" altLang="ko-KR" sz="1688" b="1" dirty="0"/>
              <a:t>(</a:t>
            </a:r>
            <a:r>
              <a:rPr lang="ko-KR" altLang="en-US" sz="1688" b="1" dirty="0"/>
              <a:t>개인 메일</a:t>
            </a:r>
            <a:r>
              <a:rPr lang="en-US" altLang="ko-KR" sz="1688" b="1" dirty="0"/>
              <a:t>)</a:t>
            </a:r>
            <a:endParaRPr lang="ko-KR" altLang="en-US" sz="1688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6556" y="5300872"/>
            <a:ext cx="723275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25" b="1" dirty="0"/>
              <a:t>2022.04</a:t>
            </a:r>
            <a:endParaRPr lang="ko-KR" altLang="en-US" sz="1125" b="1" dirty="0"/>
          </a:p>
        </p:txBody>
      </p:sp>
    </p:spTree>
    <p:extLst>
      <p:ext uri="{BB962C8B-B14F-4D97-AF65-F5344CB8AC3E}">
        <p14:creationId xmlns:p14="http://schemas.microsoft.com/office/powerpoint/2010/main" val="195131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02" y="1148575"/>
            <a:ext cx="431400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/>
              <a:t>수신       </a:t>
            </a:r>
            <a:r>
              <a:rPr lang="en-US" altLang="ko-KR" sz="1600" dirty="0"/>
              <a:t>: equality92@dnocorp.com</a:t>
            </a:r>
          </a:p>
          <a:p>
            <a:r>
              <a:rPr lang="ko-KR" altLang="en-US" sz="1600" dirty="0"/>
              <a:t>참조</a:t>
            </a:r>
            <a:r>
              <a:rPr lang="en-US" altLang="ko-KR" sz="1600" dirty="0"/>
              <a:t>       : ian00@sni.co.kr</a:t>
            </a:r>
          </a:p>
          <a:p>
            <a:r>
              <a:rPr lang="en-US" altLang="ko-KR" sz="1600" dirty="0">
                <a:effectLst/>
              </a:rPr>
              <a:t>              </a:t>
            </a:r>
            <a:r>
              <a:rPr lang="en-US" altLang="ko-KR" sz="1600" dirty="0"/>
              <a:t>opiuy13@dnocorp.com</a:t>
            </a:r>
          </a:p>
          <a:p>
            <a:endParaRPr lang="en-US" altLang="ko-KR" sz="1600" dirty="0">
              <a:effectLst/>
            </a:endParaRPr>
          </a:p>
          <a:p>
            <a:r>
              <a:rPr lang="ko-KR" altLang="en-US" sz="1600" dirty="0">
                <a:effectLst/>
              </a:rPr>
              <a:t>제목</a:t>
            </a:r>
            <a:r>
              <a:rPr lang="en-US" altLang="ko-KR" sz="1600" dirty="0"/>
              <a:t>	: </a:t>
            </a:r>
            <a:r>
              <a:rPr lang="ko-KR" altLang="en-US" sz="1600" dirty="0"/>
              <a:t>보안프로그램 </a:t>
            </a:r>
            <a:r>
              <a:rPr lang="ko-KR" altLang="en-US" sz="1600" dirty="0" err="1"/>
              <a:t>미설치</a:t>
            </a:r>
            <a:r>
              <a:rPr lang="ko-KR" altLang="en-US" sz="1600" dirty="0"/>
              <a:t> 예외요청서 </a:t>
            </a:r>
            <a:endParaRPr lang="en-US" altLang="ko-KR" sz="1600" dirty="0"/>
          </a:p>
          <a:p>
            <a:r>
              <a:rPr lang="ko-KR" altLang="en-US" sz="1600" dirty="0"/>
              <a:t>본문</a:t>
            </a:r>
            <a:r>
              <a:rPr lang="en-US" altLang="ko-KR" sz="1600" dirty="0"/>
              <a:t>	: </a:t>
            </a:r>
            <a:r>
              <a:rPr lang="ko-KR" altLang="en-US" sz="1600" dirty="0"/>
              <a:t>아래 표 캡처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7" name="직사각형 6"/>
          <p:cNvSpPr/>
          <p:nvPr/>
        </p:nvSpPr>
        <p:spPr>
          <a:xfrm>
            <a:off x="200722" y="825189"/>
            <a:ext cx="6423102" cy="7962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763593" y="35616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작성 양식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7D0AA0-DB30-40AE-8848-43C5DA7218C4}"/>
              </a:ext>
            </a:extLst>
          </p:cNvPr>
          <p:cNvSpPr txBox="1"/>
          <p:nvPr/>
        </p:nvSpPr>
        <p:spPr>
          <a:xfrm>
            <a:off x="454146" y="8360834"/>
            <a:ext cx="5570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※ 2</a:t>
            </a:r>
            <a:r>
              <a:rPr lang="ko-KR" altLang="en-US" sz="1600" dirty="0"/>
              <a:t>인 이상의 경우</a:t>
            </a:r>
            <a:r>
              <a:rPr lang="en-US" altLang="ko-KR" sz="1600" dirty="0"/>
              <a:t>, </a:t>
            </a:r>
            <a:r>
              <a:rPr lang="ko-KR" altLang="en-US" sz="1600" dirty="0"/>
              <a:t>콤마로 구분하여 표기하시기 바랍니다</a:t>
            </a:r>
            <a:r>
              <a:rPr lang="en-US" altLang="ko-KR" sz="1600" dirty="0"/>
              <a:t>.</a:t>
            </a:r>
            <a:endParaRPr lang="ko-KR" alt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333958-4BCB-4C93-B302-B21ACD75BF5B}"/>
              </a:ext>
            </a:extLst>
          </p:cNvPr>
          <p:cNvSpPr txBox="1"/>
          <p:nvPr/>
        </p:nvSpPr>
        <p:spPr>
          <a:xfrm>
            <a:off x="153830" y="16869"/>
            <a:ext cx="6178294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88" b="1" dirty="0">
                <a:solidFill>
                  <a:srgbClr val="FF0000"/>
                </a:solidFill>
              </a:rPr>
              <a:t>※ </a:t>
            </a:r>
            <a:r>
              <a:rPr lang="ko-KR" altLang="en-US" sz="1688" b="1" dirty="0">
                <a:solidFill>
                  <a:srgbClr val="FF0000"/>
                </a:solidFill>
              </a:rPr>
              <a:t>본 양식을 작성하여 메일에 첨부하여 신청주시기 바랍니다</a:t>
            </a:r>
            <a:r>
              <a:rPr lang="en-US" altLang="ko-KR" sz="1688" b="1" dirty="0">
                <a:solidFill>
                  <a:srgbClr val="FF0000"/>
                </a:solidFill>
              </a:rPr>
              <a:t>. 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CFD2784-64AF-4A7E-AF5B-709BCF8D6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0849"/>
              </p:ext>
            </p:extLst>
          </p:nvPr>
        </p:nvGraphicFramePr>
        <p:xfrm>
          <a:off x="399918" y="2716459"/>
          <a:ext cx="6058165" cy="5644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88">
                  <a:extLst>
                    <a:ext uri="{9D8B030D-6E8A-4147-A177-3AD203B41FA5}">
                      <a16:colId xmlns:a16="http://schemas.microsoft.com/office/drawing/2014/main" val="3439406261"/>
                    </a:ext>
                  </a:extLst>
                </a:gridCol>
                <a:gridCol w="1917126">
                  <a:extLst>
                    <a:ext uri="{9D8B030D-6E8A-4147-A177-3AD203B41FA5}">
                      <a16:colId xmlns:a16="http://schemas.microsoft.com/office/drawing/2014/main" val="2738818351"/>
                    </a:ext>
                  </a:extLst>
                </a:gridCol>
                <a:gridCol w="2880951">
                  <a:extLst>
                    <a:ext uri="{9D8B030D-6E8A-4147-A177-3AD203B41FA5}">
                      <a16:colId xmlns:a16="http://schemas.microsoft.com/office/drawing/2014/main" val="2925843338"/>
                    </a:ext>
                  </a:extLst>
                </a:gridCol>
              </a:tblGrid>
              <a:tr h="33008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구분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내용 </a:t>
                      </a:r>
                      <a:r>
                        <a:rPr lang="ko-KR" altLang="en-US" sz="1400" b="1" dirty="0" err="1"/>
                        <a:t>작성란</a:t>
                      </a:r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232277"/>
                  </a:ext>
                </a:extLst>
              </a:tr>
              <a:tr h="330080">
                <a:tc rowSpan="5">
                  <a:txBody>
                    <a:bodyPr/>
                    <a:lstStyle/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highlight>
                            <a:srgbClr val="FFFF00"/>
                          </a:highlight>
                        </a:rPr>
                        <a:t>D&amp;O </a:t>
                      </a:r>
                      <a:r>
                        <a:rPr lang="ko-KR" altLang="en-US" sz="1400" b="1" dirty="0" err="1">
                          <a:highlight>
                            <a:srgbClr val="FFFF00"/>
                          </a:highlight>
                        </a:rPr>
                        <a:t>직원용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1" dirty="0"/>
                        <a:t>D&amp;O </a:t>
                      </a:r>
                      <a:r>
                        <a:rPr lang="ko-KR" altLang="en-US" sz="1400" b="0" i="1" dirty="0"/>
                        <a:t>직원이</a:t>
                      </a:r>
                      <a:endParaRPr lang="en-US" altLang="ko-KR" sz="1400" b="0" i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1" dirty="0"/>
                        <a:t>사용하려는</a:t>
                      </a:r>
                      <a:endParaRPr lang="en-US" altLang="ko-KR" sz="1400" b="0" i="1" dirty="0"/>
                    </a:p>
                    <a:p>
                      <a:pPr marL="0" marR="0" lvl="0" indent="0" algn="l" defTabSz="51435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1" dirty="0"/>
                        <a:t>경우 작성</a:t>
                      </a:r>
                      <a:endParaRPr lang="en-US" altLang="ko-KR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① 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07638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② 성명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820949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③ </a:t>
                      </a:r>
                      <a:r>
                        <a:rPr lang="en-US" altLang="ko-KR" sz="1400" dirty="0"/>
                        <a:t>S-Portal ID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8717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④ 사용목적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2616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⑤ 사용기간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187535"/>
                  </a:ext>
                </a:extLst>
              </a:tr>
              <a:tr h="330080">
                <a:tc rowSpan="9"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>
                          <a:highlight>
                            <a:srgbClr val="FFFF00"/>
                          </a:highlight>
                        </a:rPr>
                        <a:t>D&amp;O </a:t>
                      </a:r>
                      <a:r>
                        <a:rPr lang="ko-KR" altLang="en-US" sz="1400" b="1" dirty="0">
                          <a:highlight>
                            <a:srgbClr val="FFFF00"/>
                          </a:highlight>
                        </a:rPr>
                        <a:t>협력사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algn="l" latinLnBrk="1"/>
                      <a:r>
                        <a:rPr lang="ko-KR" altLang="en-US" sz="1400" b="1" dirty="0" err="1">
                          <a:highlight>
                            <a:srgbClr val="FFFF00"/>
                          </a:highlight>
                        </a:rPr>
                        <a:t>직원용</a:t>
                      </a:r>
                      <a:r>
                        <a:rPr lang="ko-KR" altLang="en-US" sz="1400" b="1" dirty="0">
                          <a:highlight>
                            <a:srgbClr val="FFFF00"/>
                          </a:highlight>
                        </a:rPr>
                        <a:t> </a:t>
                      </a:r>
                      <a:endParaRPr lang="en-US" altLang="ko-KR" sz="1400" b="1" dirty="0">
                        <a:highlight>
                          <a:srgbClr val="FFFF00"/>
                        </a:highlight>
                      </a:endParaRPr>
                    </a:p>
                    <a:p>
                      <a:pPr algn="l" latinLnBrk="1"/>
                      <a:endParaRPr lang="en-US" altLang="ko-KR" sz="1400" b="1" dirty="0"/>
                    </a:p>
                    <a:p>
                      <a:pPr algn="l" latinLnBrk="1"/>
                      <a:r>
                        <a:rPr lang="en-US" altLang="ko-KR" sz="1400" b="0" i="1" dirty="0"/>
                        <a:t>D&amp;O </a:t>
                      </a:r>
                      <a:r>
                        <a:rPr lang="ko-KR" altLang="en-US" sz="1400" b="0" i="1" dirty="0"/>
                        <a:t>협력사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직원이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사용하려는</a:t>
                      </a:r>
                      <a:endParaRPr lang="en-US" altLang="ko-KR" sz="1400" b="0" i="1" dirty="0"/>
                    </a:p>
                    <a:p>
                      <a:pPr algn="l" latinLnBrk="1"/>
                      <a:r>
                        <a:rPr lang="ko-KR" altLang="en-US" sz="1400" b="0" i="1" dirty="0"/>
                        <a:t>경우 작성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① </a:t>
                      </a:r>
                      <a:r>
                        <a:rPr lang="ko-KR" altLang="en-US" sz="1400" dirty="0" err="1"/>
                        <a:t>현장명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358936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② 성명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90417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③ </a:t>
                      </a:r>
                      <a:r>
                        <a:rPr lang="en-US" altLang="ko-KR" sz="1400" dirty="0"/>
                        <a:t>S-Portal ID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031250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④ 사용목적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006524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⑤ 사용기간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526098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⑥ 수행업무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담당업무</a:t>
                      </a:r>
                      <a:r>
                        <a:rPr lang="en-US" altLang="ko-KR" sz="1400" dirty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17585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⑦ </a:t>
                      </a:r>
                      <a:r>
                        <a:rPr lang="en-US" altLang="ko-KR" sz="1400" dirty="0"/>
                        <a:t>S&amp;I </a:t>
                      </a:r>
                      <a:r>
                        <a:rPr lang="ko-KR" altLang="en-US" sz="1400" dirty="0"/>
                        <a:t>담당부서명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60322"/>
                  </a:ext>
                </a:extLst>
              </a:tr>
              <a:tr h="33008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⑧ </a:t>
                      </a:r>
                      <a:r>
                        <a:rPr lang="en-US" altLang="ko-KR" sz="1400" dirty="0"/>
                        <a:t>S&amp;I </a:t>
                      </a:r>
                      <a:r>
                        <a:rPr lang="ko-KR" altLang="en-US" sz="1400" dirty="0"/>
                        <a:t>담당자명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515520"/>
                  </a:ext>
                </a:extLst>
              </a:tr>
              <a:tr h="1023250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⑨ 사용하려는</a:t>
                      </a:r>
                      <a:endParaRPr lang="en-US" altLang="ko-KR" sz="1400" dirty="0"/>
                    </a:p>
                    <a:p>
                      <a:pPr latinLnBrk="1"/>
                      <a:r>
                        <a:rPr lang="en-US" altLang="ko-KR" sz="1400" dirty="0"/>
                        <a:t>    S&amp;I </a:t>
                      </a:r>
                      <a:r>
                        <a:rPr lang="ko-KR" altLang="en-US" sz="1400" dirty="0"/>
                        <a:t>시스템 종류</a:t>
                      </a:r>
                      <a:endParaRPr lang="en-US" altLang="ko-KR" sz="1400" dirty="0"/>
                    </a:p>
                    <a:p>
                      <a:pPr latinLnBrk="1"/>
                      <a:r>
                        <a:rPr lang="en-US" altLang="ko-KR" sz="1400" u="none" dirty="0"/>
                        <a:t>   </a:t>
                      </a:r>
                      <a:r>
                        <a:rPr lang="en-US" altLang="ko-KR" sz="1400" u="sng" dirty="0"/>
                        <a:t>(</a:t>
                      </a:r>
                      <a:r>
                        <a:rPr lang="ko-KR" altLang="en-US" sz="1400" u="sng" dirty="0"/>
                        <a:t>■</a:t>
                      </a:r>
                      <a:r>
                        <a:rPr lang="en-US" altLang="ko-KR" sz="1400" u="sng" dirty="0"/>
                        <a:t>check </a:t>
                      </a:r>
                      <a:r>
                        <a:rPr lang="ko-KR" altLang="en-US" sz="1400" u="sng" dirty="0"/>
                        <a:t>해주세요</a:t>
                      </a:r>
                      <a:r>
                        <a:rPr lang="en-US" altLang="ko-KR" sz="1400" u="sng" dirty="0"/>
                        <a:t>,</a:t>
                      </a:r>
                    </a:p>
                    <a:p>
                      <a:pPr latinLnBrk="1"/>
                      <a:r>
                        <a:rPr lang="en-US" altLang="ko-KR" sz="1400" u="none" dirty="0"/>
                        <a:t>    </a:t>
                      </a:r>
                      <a:r>
                        <a:rPr lang="ko-KR" altLang="en-US" sz="1400" u="sng" dirty="0"/>
                        <a:t>중복선택 가능</a:t>
                      </a:r>
                      <a:r>
                        <a:rPr lang="en-US" altLang="ko-KR" sz="1400" u="sng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/>
                        <a:t>□  </a:t>
                      </a:r>
                      <a:r>
                        <a:rPr lang="en-US" altLang="ko-KR" sz="1400" dirty="0"/>
                        <a:t>S-Portal (</a:t>
                      </a:r>
                      <a:r>
                        <a:rPr lang="ko-KR" altLang="en-US" sz="1400" dirty="0"/>
                        <a:t>메일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결재</a:t>
                      </a:r>
                      <a:r>
                        <a:rPr lang="en-US" altLang="ko-KR" sz="1400" dirty="0"/>
                        <a:t>/</a:t>
                      </a:r>
                      <a:r>
                        <a:rPr lang="ko-KR" altLang="en-US" sz="1400" dirty="0"/>
                        <a:t>게시판</a:t>
                      </a:r>
                      <a:r>
                        <a:rPr lang="en-US" altLang="ko-KR" sz="1400" dirty="0"/>
                        <a:t>)</a:t>
                      </a:r>
                    </a:p>
                    <a:p>
                      <a:pPr latinLnBrk="1"/>
                      <a:r>
                        <a:rPr lang="ko-KR" altLang="en-US" sz="1400" dirty="0"/>
                        <a:t>□ </a:t>
                      </a:r>
                      <a:r>
                        <a:rPr lang="en-US" altLang="ko-KR" sz="1400" dirty="0"/>
                        <a:t> </a:t>
                      </a:r>
                      <a:r>
                        <a:rPr lang="ko-KR" altLang="en-US" sz="1400" dirty="0"/>
                        <a:t>기타시스템 </a:t>
                      </a:r>
                      <a:r>
                        <a:rPr lang="en-US" altLang="ko-KR" sz="1400" dirty="0"/>
                        <a:t>(                  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0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4F02BB-6EA8-4E7A-86CB-8ED63ECC2EA1}"/>
              </a:ext>
            </a:extLst>
          </p:cNvPr>
          <p:cNvSpPr txBox="1"/>
          <p:nvPr/>
        </p:nvSpPr>
        <p:spPr>
          <a:xfrm>
            <a:off x="2235404" y="356169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신청 프로세스</a:t>
            </a:r>
            <a:r>
              <a:rPr lang="en-US" altLang="ko-KR" dirty="0"/>
              <a:t>]</a:t>
            </a:r>
            <a:endParaRPr lang="ko-KR" altLang="en-US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DE320E35-A215-4732-9E78-1386B3BAC4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61202"/>
              </p:ext>
            </p:extLst>
          </p:nvPr>
        </p:nvGraphicFramePr>
        <p:xfrm>
          <a:off x="187569" y="961291"/>
          <a:ext cx="6529752" cy="7826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1322">
                  <a:extLst>
                    <a:ext uri="{9D8B030D-6E8A-4147-A177-3AD203B41FA5}">
                      <a16:colId xmlns:a16="http://schemas.microsoft.com/office/drawing/2014/main" val="488020639"/>
                    </a:ext>
                  </a:extLst>
                </a:gridCol>
                <a:gridCol w="760094">
                  <a:extLst>
                    <a:ext uri="{9D8B030D-6E8A-4147-A177-3AD203B41FA5}">
                      <a16:colId xmlns:a16="http://schemas.microsoft.com/office/drawing/2014/main" val="2964553124"/>
                    </a:ext>
                  </a:extLst>
                </a:gridCol>
                <a:gridCol w="3118336">
                  <a:extLst>
                    <a:ext uri="{9D8B030D-6E8A-4147-A177-3AD203B41FA5}">
                      <a16:colId xmlns:a16="http://schemas.microsoft.com/office/drawing/2014/main" val="893301981"/>
                    </a:ext>
                  </a:extLst>
                </a:gridCol>
              </a:tblGrid>
              <a:tr h="6335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신청단계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수행</a:t>
                      </a:r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부서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비고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452028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1.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신청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양식 작성 후 담당부서에</a:t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메일로 신청</a:t>
                      </a:r>
                      <a:endParaRPr lang="en-US" altLang="ko-K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393883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2. </a:t>
                      </a:r>
                      <a:r>
                        <a:rPr lang="ko-KR" altLang="en-US" sz="1400" dirty="0"/>
                        <a:t>담당부서 검토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담당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사유 적정성 검토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24596"/>
                  </a:ext>
                </a:extLst>
              </a:tr>
              <a:tr h="89446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3. </a:t>
                      </a:r>
                      <a:r>
                        <a:rPr lang="ko-KR" altLang="en-US" sz="1400" dirty="0"/>
                        <a:t>담당부서 승인 및 계정 발급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담당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담당부서 </a:t>
                      </a:r>
                      <a:r>
                        <a:rPr lang="en-US" altLang="ko-KR" sz="1400" dirty="0"/>
                        <a:t>(OCS)</a:t>
                      </a:r>
                      <a:r>
                        <a:rPr lang="ko-KR" altLang="en-US" sz="1400" dirty="0"/>
                        <a:t>에서 접속 계정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(ID, </a:t>
                      </a:r>
                      <a:r>
                        <a:rPr lang="ko-KR" altLang="en-US" sz="1400" dirty="0"/>
                        <a:t>비밀번호</a:t>
                      </a:r>
                      <a:r>
                        <a:rPr lang="en-US" altLang="ko-KR" sz="1400" dirty="0"/>
                        <a:t>) </a:t>
                      </a:r>
                      <a:r>
                        <a:rPr lang="ko-KR" altLang="en-US" sz="1400" dirty="0"/>
                        <a:t>발급하여</a:t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신청자에게 메일로 통보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676726"/>
                  </a:ext>
                </a:extLst>
              </a:tr>
              <a:tr h="32424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4. VPN </a:t>
                      </a:r>
                      <a:r>
                        <a:rPr lang="ko-KR" altLang="en-US" sz="1400" dirty="0"/>
                        <a:t>프로그램 다운로드</a:t>
                      </a:r>
                      <a:br>
                        <a:rPr lang="en-US" altLang="ko-KR" sz="1400" dirty="0"/>
                      </a:b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/>
                        <a:t>http://vpn.dnocorp.com/ </a:t>
                      </a:r>
                      <a:r>
                        <a:rPr lang="ko-KR" altLang="en-US" sz="1400" dirty="0"/>
                        <a:t>사이트 에서 프로그램 다운로드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‘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예외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VPN’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다운로드</a:t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기존에 이미 설치된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VPN</a:t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프로그램이 있는 경우</a:t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sz="140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</a:rPr>
                        <a:t>제어판 등에서 삭제 후 설치 필요</a:t>
                      </a:r>
                      <a:br>
                        <a:rPr lang="en-US" altLang="ko-KR" sz="1400" dirty="0">
                          <a:solidFill>
                            <a:srgbClr val="FF0000"/>
                          </a:solidFill>
                        </a:rPr>
                      </a:b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</a:t>
                      </a:r>
                      <a:r>
                        <a:rPr lang="en-US" altLang="ko-KR" sz="1400" u="sng" dirty="0"/>
                        <a:t>VPN </a:t>
                      </a:r>
                      <a:r>
                        <a:rPr lang="ko-KR" altLang="en-US" sz="1400" u="sng" dirty="0"/>
                        <a:t>사용</a:t>
                      </a:r>
                      <a:r>
                        <a:rPr lang="en-US" altLang="ko-KR" sz="1400" u="sng" dirty="0"/>
                        <a:t> </a:t>
                      </a:r>
                      <a:r>
                        <a:rPr lang="ko-KR" altLang="en-US" sz="1400" u="sng" dirty="0"/>
                        <a:t>매뉴얼</a:t>
                      </a:r>
                      <a:r>
                        <a:rPr lang="en-US" altLang="ko-KR" sz="1400" u="sng" dirty="0"/>
                        <a:t>(</a:t>
                      </a:r>
                      <a:r>
                        <a:rPr lang="ko-KR" altLang="en-US" sz="1400" u="sng" dirty="0"/>
                        <a:t>표준</a:t>
                      </a:r>
                      <a:r>
                        <a:rPr lang="en-US" altLang="ko-KR" sz="1400" u="sng" dirty="0"/>
                        <a:t>,</a:t>
                      </a:r>
                      <a:r>
                        <a:rPr lang="ko-KR" altLang="en-US" sz="1400" u="sng" dirty="0"/>
                        <a:t>예외</a:t>
                      </a:r>
                      <a:r>
                        <a:rPr lang="en-US" altLang="ko-KR" sz="1400" u="sng" dirty="0"/>
                        <a:t>).pptx </a:t>
                      </a:r>
                      <a:br>
                        <a:rPr lang="en-US" altLang="ko-KR" sz="1400" u="none" dirty="0"/>
                      </a:br>
                      <a:r>
                        <a:rPr lang="en-US" altLang="ko-KR" sz="1400" u="none" dirty="0"/>
                        <a:t> 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사용자용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  </a:t>
                      </a:r>
                      <a:r>
                        <a:rPr lang="ko-KR" altLang="en-US" sz="1400" dirty="0"/>
                        <a:t>참고</a:t>
                      </a:r>
                      <a:br>
                        <a:rPr lang="en-US" altLang="ko-KR" sz="1400" dirty="0"/>
                      </a:br>
                      <a:endParaRPr lang="en-US" altLang="ko-KR" sz="1400" dirty="0"/>
                    </a:p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담당부서에서 </a:t>
                      </a:r>
                      <a:r>
                        <a:rPr lang="ko-KR" altLang="en-US" sz="1400" dirty="0" err="1"/>
                        <a:t>통보받은</a:t>
                      </a:r>
                      <a:r>
                        <a:rPr lang="ko-KR" altLang="en-US" sz="1400" dirty="0"/>
                        <a:t> </a:t>
                      </a:r>
                      <a:r>
                        <a:rPr lang="en-US" altLang="ko-KR" sz="1400" dirty="0"/>
                        <a:t>ID</a:t>
                      </a:r>
                      <a:r>
                        <a:rPr lang="ko-KR" altLang="en-US" sz="1400" dirty="0"/>
                        <a:t>와 </a:t>
                      </a:r>
                      <a:br>
                        <a:rPr lang="en-US" altLang="ko-KR" sz="1400" dirty="0"/>
                      </a:br>
                      <a:r>
                        <a:rPr lang="ko-KR" altLang="en-US" sz="1400" dirty="0"/>
                        <a:t>비밀번호로 접속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936314"/>
                  </a:ext>
                </a:extLst>
              </a:tr>
              <a:tr h="11553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5. 2</a:t>
                      </a:r>
                      <a:r>
                        <a:rPr lang="ko-KR" altLang="en-US" sz="1400" dirty="0"/>
                        <a:t>차 인증 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구글</a:t>
                      </a:r>
                      <a:r>
                        <a:rPr lang="en-US" altLang="ko-KR" sz="1400" dirty="0"/>
                        <a:t>OTP</a:t>
                      </a:r>
                      <a:r>
                        <a:rPr lang="ko-KR" altLang="en-US" sz="1400" dirty="0"/>
                        <a:t>설치</a:t>
                      </a:r>
                      <a:r>
                        <a:rPr lang="en-US" altLang="ko-KR" sz="1400" dirty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/>
                        <a:t>구글</a:t>
                      </a:r>
                      <a:r>
                        <a:rPr lang="en-US" altLang="ko-KR" sz="1400" dirty="0"/>
                        <a:t>OTP </a:t>
                      </a:r>
                      <a:r>
                        <a:rPr lang="ko-KR" altLang="en-US" sz="1400" dirty="0"/>
                        <a:t>등록 </a:t>
                      </a:r>
                      <a:r>
                        <a:rPr lang="en-US" altLang="ko-KR" sz="1400" dirty="0"/>
                        <a:t>(</a:t>
                      </a:r>
                      <a:r>
                        <a:rPr lang="ko-KR" altLang="en-US" sz="1400" dirty="0"/>
                        <a:t>최초 </a:t>
                      </a:r>
                      <a:r>
                        <a:rPr lang="en-US" altLang="ko-KR" sz="1400" dirty="0"/>
                        <a:t>1</a:t>
                      </a:r>
                      <a:r>
                        <a:rPr lang="ko-KR" altLang="en-US" sz="1400" dirty="0"/>
                        <a:t>회</a:t>
                      </a:r>
                      <a:r>
                        <a:rPr lang="en-US" altLang="ko-KR" sz="1400" dirty="0"/>
                        <a:t>)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- </a:t>
                      </a:r>
                      <a:r>
                        <a:rPr lang="en-US" altLang="ko-KR" sz="1400" u="sng" dirty="0"/>
                        <a:t>VPN 2</a:t>
                      </a:r>
                      <a:r>
                        <a:rPr lang="ko-KR" altLang="en-US" sz="1400" u="sng" dirty="0" err="1"/>
                        <a:t>차인증</a:t>
                      </a:r>
                      <a:r>
                        <a:rPr lang="en-US" altLang="ko-KR" sz="1400" u="sng" dirty="0"/>
                        <a:t>(OTP) </a:t>
                      </a:r>
                      <a:r>
                        <a:rPr lang="ko-KR" altLang="en-US" sz="1400" u="sng" dirty="0"/>
                        <a:t>매뉴얼</a:t>
                      </a:r>
                      <a:r>
                        <a:rPr lang="en-US" altLang="ko-KR" sz="1400" u="sng" dirty="0"/>
                        <a:t>.pptx</a:t>
                      </a:r>
                      <a:br>
                        <a:rPr lang="en-US" altLang="ko-KR" sz="1400" u="sng" dirty="0"/>
                      </a:br>
                      <a:r>
                        <a:rPr lang="en-US" altLang="ko-KR" sz="1400" i="0" u="none" dirty="0"/>
                        <a:t>  </a:t>
                      </a:r>
                      <a:r>
                        <a:rPr lang="ko-KR" altLang="en-US" sz="1400" dirty="0"/>
                        <a:t>보안프로그램 </a:t>
                      </a:r>
                      <a:r>
                        <a:rPr lang="ko-KR" altLang="en-US" sz="1400" dirty="0" err="1"/>
                        <a:t>미설치</a:t>
                      </a:r>
                      <a:r>
                        <a:rPr lang="ko-KR" altLang="en-US" sz="1400" dirty="0"/>
                        <a:t> 사용자용</a:t>
                      </a:r>
                      <a:br>
                        <a:rPr lang="en-US" altLang="ko-KR" sz="1400" dirty="0"/>
                      </a:br>
                      <a:r>
                        <a:rPr lang="en-US" altLang="ko-KR" sz="1400" dirty="0"/>
                        <a:t>  </a:t>
                      </a:r>
                      <a:r>
                        <a:rPr lang="ko-KR" altLang="en-US" sz="1400" dirty="0"/>
                        <a:t>참고</a:t>
                      </a:r>
                      <a:r>
                        <a:rPr lang="en-US" altLang="ko-KR" sz="1400" dirty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29067"/>
                  </a:ext>
                </a:extLst>
              </a:tr>
              <a:tr h="63357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/>
                        <a:t>6. </a:t>
                      </a:r>
                      <a:r>
                        <a:rPr lang="ko-KR" altLang="en-US" sz="1400" dirty="0"/>
                        <a:t>사용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신청</a:t>
                      </a:r>
                      <a:endParaRPr lang="en-US" altLang="ko-KR" sz="1400" dirty="0"/>
                    </a:p>
                    <a:p>
                      <a:pPr algn="ctr" latinLnBrk="1"/>
                      <a:r>
                        <a:rPr lang="ko-KR" altLang="en-US" sz="1400" dirty="0"/>
                        <a:t>부서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Font typeface="Arial" panose="020B0604020202020204" pitchFamily="34" charset="0"/>
                        <a:buNone/>
                      </a:pP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42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95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D3A37F76-9BC7-4B47-85E3-01595F1A4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36" y="6780835"/>
            <a:ext cx="6210300" cy="121152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2D32CCD8-5882-4CDE-945D-2CB10CA1B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348" y="1166569"/>
            <a:ext cx="2443961" cy="30036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7923AA-CC54-4C4C-B746-EDE8D75D5D31}"/>
              </a:ext>
            </a:extLst>
          </p:cNvPr>
          <p:cNvSpPr txBox="1"/>
          <p:nvPr/>
        </p:nvSpPr>
        <p:spPr>
          <a:xfrm>
            <a:off x="1967703" y="356169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예외 </a:t>
            </a:r>
            <a:r>
              <a:rPr lang="en-US" altLang="ko-KR" dirty="0"/>
              <a:t>VPN </a:t>
            </a:r>
            <a:r>
              <a:rPr lang="ko-KR" altLang="en-US" dirty="0"/>
              <a:t>실행화면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5FA743D-A54F-49EA-A910-BA510C775F92}"/>
              </a:ext>
            </a:extLst>
          </p:cNvPr>
          <p:cNvSpPr/>
          <p:nvPr/>
        </p:nvSpPr>
        <p:spPr>
          <a:xfrm>
            <a:off x="3429000" y="2768600"/>
            <a:ext cx="984250" cy="268115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09DF65-0FD3-45DE-93AA-9EE3CCEC05F8}"/>
              </a:ext>
            </a:extLst>
          </p:cNvPr>
          <p:cNvSpPr txBox="1"/>
          <p:nvPr/>
        </p:nvSpPr>
        <p:spPr>
          <a:xfrm>
            <a:off x="1580577" y="4826636"/>
            <a:ext cx="36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참고</a:t>
            </a:r>
            <a:r>
              <a:rPr lang="en-US" altLang="ko-KR" dirty="0"/>
              <a:t>. </a:t>
            </a:r>
            <a:r>
              <a:rPr lang="ko-KR" altLang="en-US" dirty="0"/>
              <a:t>기존 설치된 </a:t>
            </a:r>
            <a:r>
              <a:rPr lang="en-US" altLang="ko-KR" dirty="0"/>
              <a:t>VPN </a:t>
            </a:r>
            <a:r>
              <a:rPr lang="ko-KR" altLang="en-US" dirty="0"/>
              <a:t>삭제방법</a:t>
            </a:r>
            <a:r>
              <a:rPr lang="en-US" altLang="ko-KR" dirty="0"/>
              <a:t>]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1E64479-7ACC-4378-B41A-B567B3A9D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7815" y="5195968"/>
            <a:ext cx="2254527" cy="970214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E930ADC2-0D89-42D5-A56B-1BA1514CEBF1}"/>
              </a:ext>
            </a:extLst>
          </p:cNvPr>
          <p:cNvSpPr/>
          <p:nvPr/>
        </p:nvSpPr>
        <p:spPr>
          <a:xfrm>
            <a:off x="1263471" y="7386599"/>
            <a:ext cx="1136829" cy="239751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5952AEA-52E9-4230-A242-7CEFD084152F}"/>
              </a:ext>
            </a:extLst>
          </p:cNvPr>
          <p:cNvSpPr/>
          <p:nvPr/>
        </p:nvSpPr>
        <p:spPr>
          <a:xfrm>
            <a:off x="3659986" y="5704958"/>
            <a:ext cx="2764260" cy="566887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55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358</Words>
  <Application>Microsoft Office PowerPoint</Application>
  <PresentationFormat>화면 슬라이드 쇼(4:3)</PresentationFormat>
  <Paragraphs>75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SERVEONE</dc:creator>
  <cp:lastModifiedBy>Administrator</cp:lastModifiedBy>
  <cp:revision>31</cp:revision>
  <cp:lastPrinted>2021-03-12T06:55:57Z</cp:lastPrinted>
  <dcterms:created xsi:type="dcterms:W3CDTF">2018-11-01T02:41:56Z</dcterms:created>
  <dcterms:modified xsi:type="dcterms:W3CDTF">2022-12-21T01:43:56Z</dcterms:modified>
</cp:coreProperties>
</file>